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4" r:id="rId19"/>
    <p:sldId id="275" r:id="rId20"/>
    <p:sldId id="273" r:id="rId21"/>
    <p:sldId id="276" r:id="rId22"/>
    <p:sldId id="283" r:id="rId23"/>
    <p:sldId id="277" r:id="rId24"/>
    <p:sldId id="278" r:id="rId25"/>
    <p:sldId id="281" r:id="rId26"/>
    <p:sldId id="284" r:id="rId27"/>
    <p:sldId id="285" r:id="rId28"/>
    <p:sldId id="279" r:id="rId29"/>
    <p:sldId id="286" r:id="rId30"/>
    <p:sldId id="287" r:id="rId31"/>
    <p:sldId id="288" r:id="rId32"/>
    <p:sldId id="290" r:id="rId33"/>
    <p:sldId id="289" r:id="rId34"/>
    <p:sldId id="291" r:id="rId35"/>
    <p:sldId id="295" r:id="rId36"/>
    <p:sldId id="292" r:id="rId37"/>
    <p:sldId id="293" r:id="rId38"/>
    <p:sldId id="294" r:id="rId39"/>
    <p:sldId id="280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 varScale="1">
        <p:scale>
          <a:sx n="31" d="100"/>
          <a:sy n="31" d="100"/>
        </p:scale>
        <p:origin x="3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72585-9970-DEDF-43D6-AE937AE07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B192FF-0E32-F89B-3407-7259BF597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13E6C-C9E3-95E9-45AB-64BF5BEF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75D84-ECA4-1C14-DDC6-852BE804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94223-8F6B-38B4-C60F-BB9CE624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61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CA189-AE22-B8AB-8A24-19B222C2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DB0091-CB08-00F7-7F78-48B624AA6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F8B64-6A28-D480-D131-467877EE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F04E2C-5313-2AF9-9635-D1405527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27C7A4-74D7-3D89-2B8B-C87F210E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004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4F4DE-6C07-76A3-0ECC-BE9E85852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E70E3F-606A-39E7-58BE-9EA4A0450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A33A23-A2C2-7AB7-6783-544EEB91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5F1C20-FFF5-43CF-A70C-BCB9C7AB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4BB258-B3A4-6276-0611-44481981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611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AC4FE-F0C0-8E95-539F-1FAF3FC9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B91DD2-9991-3FE2-7EE4-88721165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E138C3-8FC5-69D1-39FB-07A8DD76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459F6C-134F-DC1E-78C0-8E2D8200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66B8-134A-BB69-F22D-BD22C7FE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259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7A57B-7329-54EF-8793-7F5F626F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5D06B9-CBDC-B38E-AB19-E5F9D316F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A6F3B8-4955-C924-38BD-E62B0124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8AAA45-B0D8-93E6-5BAD-AA4CB4571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628686-5646-9BA5-5417-43F55205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274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EBC4E-4FC2-5253-37DD-81460686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FD7DD4-4AE1-C750-DBB9-8340BF643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746817-BBF7-0B87-0874-B2A23D867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ABAB19-8A21-10F8-8FD2-A373D5C5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7D08FA-9392-BB77-FFEC-9FA88D60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AB58C3-042A-1A81-A8FE-EB686E89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56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F267B-0BC6-8C27-8AFC-EFD64EB2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1B1A80-D0C9-0F8C-CCCF-74CC90CC7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FE6642-B483-D00E-069C-90909B9AB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3640F2-6508-5244-C42C-D244E7161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CE75FD-6783-6A5A-42C6-15012186E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C74BC3-D3E0-2228-0BB1-27A659CD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4144F45-0AA2-2773-EA71-277DA276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3C1E06-D2DE-E2D4-858C-E5EFB65A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110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A4BA1-D633-2CB7-4B17-523790B2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D78205-B7AA-22F5-6FD2-DEE5EB0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8068A7-C9FA-DB23-B16E-D645A8EF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C41513-3D49-3F5B-105D-F1DAB206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879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069381-F7EC-2254-5201-7FC42C8E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2B365C-FF9F-B875-7D5C-E3A8908F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F9CE8C-759D-C99D-1D26-42629F12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631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8D6FF-B39E-A67D-A570-64A97809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75C0DB-2AB1-7EA3-0E91-12CEA25E7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9D5EAE-D10E-2215-C162-EEA331976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C5E54A-67BC-B7D0-446A-B258017E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F029E0-0AF4-36C6-81E9-4EE06D0E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3BD63E-ED5D-F014-A7E3-1F81C587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37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56094-EA78-8EEA-A8B3-3BCD7DB8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F3FEEDB-18CF-D847-728E-9572DC48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CED18B-A02C-397A-241E-3A71985C6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300006-D597-CB9A-67D7-0E532013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73B9B7-11D3-CD04-F575-AED68AC16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7B487F-F068-0523-28F3-EE301B24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620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5BA874-69B0-649F-3E60-1CC2CAC4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9D8F6D-5AB5-9A62-24D1-FDDF1ADB2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E81CF1-DCFC-511C-415C-072210D2C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0B341-AE93-4E2B-BD20-0542D973655A}" type="datetimeFigureOut">
              <a:rPr lang="es-AR" smtClean="0"/>
              <a:t>15/5/2024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200031-C2A0-08E0-08FD-8E4E226DA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F27CAB-B613-80D5-082D-A42F89D93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4026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A5D6BD-DECF-1EC3-9572-4E6E88AB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75773"/>
            <a:ext cx="11923777" cy="66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49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3232A8-C08D-C3FE-A5ED-46251CF1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5" y="246490"/>
            <a:ext cx="12080886" cy="66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89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0A9DD1-1E64-6168-293F-42E24AED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1" y="63610"/>
            <a:ext cx="11922234" cy="67943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F7D35A9-46EF-93B6-4E8A-51CE210049B0}"/>
              </a:ext>
            </a:extLst>
          </p:cNvPr>
          <p:cNvSpPr txBox="1"/>
          <p:nvPr/>
        </p:nvSpPr>
        <p:spPr>
          <a:xfrm>
            <a:off x="1630017" y="254441"/>
            <a:ext cx="154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Ricardo Mayer</a:t>
            </a:r>
          </a:p>
        </p:txBody>
      </p:sp>
    </p:spTree>
    <p:extLst>
      <p:ext uri="{BB962C8B-B14F-4D97-AF65-F5344CB8AC3E}">
        <p14:creationId xmlns:p14="http://schemas.microsoft.com/office/powerpoint/2010/main" val="311839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252693-4011-6150-7D0E-F2C866332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22943"/>
            <a:ext cx="11826240" cy="68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3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630F43-1744-A916-7CB8-F4A8DEB1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82"/>
            <a:ext cx="11974664" cy="66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9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AF4A49-2535-0AAC-E454-4A8F28106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290" y="169486"/>
            <a:ext cx="5122710" cy="22924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F1E2A2-5C1A-0BCE-6799-C306E50A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40" y="1318954"/>
            <a:ext cx="5677564" cy="45244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CFBCD1-D523-F23F-DB67-1F905248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898" y="2883455"/>
            <a:ext cx="4418102" cy="37593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DC556E7-8C4D-7ABC-CCF0-61D8AC6E4853}"/>
              </a:ext>
            </a:extLst>
          </p:cNvPr>
          <p:cNvSpPr txBox="1"/>
          <p:nvPr/>
        </p:nvSpPr>
        <p:spPr>
          <a:xfrm>
            <a:off x="812800" y="629920"/>
            <a:ext cx="19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Resultados del Test</a:t>
            </a:r>
          </a:p>
        </p:txBody>
      </p:sp>
    </p:spTree>
    <p:extLst>
      <p:ext uri="{BB962C8B-B14F-4D97-AF65-F5344CB8AC3E}">
        <p14:creationId xmlns:p14="http://schemas.microsoft.com/office/powerpoint/2010/main" val="140793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B7737F-7DC9-B94C-5869-158643AF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6" y="103368"/>
            <a:ext cx="11861283" cy="66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12ACBB-E454-B7E1-236B-7AED02D7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" y="111318"/>
            <a:ext cx="12119544" cy="674668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4617EAE-B27B-2448-4185-63D0A8DA2FE5}"/>
              </a:ext>
            </a:extLst>
          </p:cNvPr>
          <p:cNvSpPr/>
          <p:nvPr/>
        </p:nvSpPr>
        <p:spPr>
          <a:xfrm>
            <a:off x="10201523" y="310100"/>
            <a:ext cx="1208599" cy="81103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089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BF4E2C-AC97-78D9-AEE4-73A12FEA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1" y="88792"/>
            <a:ext cx="11967313" cy="67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7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EFC73E-1F83-C8AE-0CD8-1F5CA926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" y="71882"/>
            <a:ext cx="11584718" cy="66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9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4F850C-8AA1-0BA9-270C-44E10472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24163"/>
            <a:ext cx="11961412" cy="68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9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A3608B-3E89-7A98-CB2D-9723EC1A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5" y="70970"/>
            <a:ext cx="11978873" cy="65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2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4C215E-EED0-1194-A518-63F909C7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61"/>
            <a:ext cx="12192000" cy="67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07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3D8AF4-7141-CB6A-9111-3C12BBBD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" y="160585"/>
            <a:ext cx="11993217" cy="66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58DD58-FEF5-99E9-BD8D-5AD69395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6" y="59635"/>
            <a:ext cx="11935327" cy="67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1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617095-DBF3-C4F5-30D0-DBF34698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67" y="138801"/>
            <a:ext cx="11675216" cy="64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64B4D4-1D84-C5AB-A6C0-2B3908C0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70" y="1473099"/>
            <a:ext cx="6998060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68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4F65E9-9109-09AE-7036-A32EFFCE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179396"/>
            <a:ext cx="11823050" cy="65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36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C14A0A-0AD0-427B-3FE7-1BD7FBE6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" y="135172"/>
            <a:ext cx="11988532" cy="6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2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014959-923D-AA14-36FC-0587A699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0" y="158217"/>
            <a:ext cx="11955924" cy="66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8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1817CA-9A1E-11D1-0F13-0F097C2A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66501"/>
            <a:ext cx="11303917" cy="672499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EF2929C-6F03-184C-790D-D4CA92F1BDF3}"/>
              </a:ext>
            </a:extLst>
          </p:cNvPr>
          <p:cNvSpPr/>
          <p:nvPr/>
        </p:nvSpPr>
        <p:spPr>
          <a:xfrm>
            <a:off x="10201523" y="310100"/>
            <a:ext cx="1208599" cy="81103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510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F22822-29E2-6967-F53B-6EDB91C5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6" y="241618"/>
            <a:ext cx="11723426" cy="64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5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579E2C-3283-851B-28CB-F7E6456C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" y="113843"/>
            <a:ext cx="11990534" cy="66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6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EA4C37-F28F-AA17-8CC2-AC6F2F9B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1" y="858741"/>
            <a:ext cx="11881899" cy="599926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83E4866-F56E-BB7F-F3EC-989DD6D27FC9}"/>
              </a:ext>
            </a:extLst>
          </p:cNvPr>
          <p:cNvSpPr txBox="1"/>
          <p:nvPr/>
        </p:nvSpPr>
        <p:spPr>
          <a:xfrm>
            <a:off x="1588523" y="246490"/>
            <a:ext cx="932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Como afrontamos al mundo actual….. En permanente cambio, adquiriendo nuevas capacidades….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3CCE1AB-0AB8-E92F-F1F3-33A7D43C0FB4}"/>
              </a:ext>
            </a:extLst>
          </p:cNvPr>
          <p:cNvSpPr/>
          <p:nvPr/>
        </p:nvSpPr>
        <p:spPr>
          <a:xfrm>
            <a:off x="9613126" y="1773140"/>
            <a:ext cx="1208599" cy="81103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615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BCDC43-C203-F99F-CB83-2DF14622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8" y="302151"/>
            <a:ext cx="12036292" cy="65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9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5674E6-5531-9CA0-43FE-BD7EBEF6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" y="103816"/>
            <a:ext cx="11881899" cy="67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2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1FF204-D1B6-4E23-C781-E43B6739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93" y="609104"/>
            <a:ext cx="11039060" cy="62488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AF44D1-AD8F-4605-E1A9-A7F5B3CA3959}"/>
              </a:ext>
            </a:extLst>
          </p:cNvPr>
          <p:cNvSpPr txBox="1"/>
          <p:nvPr/>
        </p:nvSpPr>
        <p:spPr>
          <a:xfrm>
            <a:off x="4484535" y="254443"/>
            <a:ext cx="230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Organizaciones AGILES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39288D8-E424-FB12-CD64-F3741B44C42B}"/>
              </a:ext>
            </a:extLst>
          </p:cNvPr>
          <p:cNvSpPr/>
          <p:nvPr/>
        </p:nvSpPr>
        <p:spPr>
          <a:xfrm>
            <a:off x="10440062" y="623775"/>
            <a:ext cx="1208599" cy="81103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0545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19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7788665-112A-F6D0-7534-4B2664F6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21" y="1900004"/>
            <a:ext cx="6036244" cy="348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42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420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841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343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7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6A833D-8723-69F2-B8FB-E1FECB0A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4" y="206734"/>
            <a:ext cx="11978738" cy="66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F83EE4B-213D-380E-272A-74D778A2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9" y="87465"/>
            <a:ext cx="11894332" cy="67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194BD65-41ED-89A1-E5DF-DE58CC52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" y="38760"/>
            <a:ext cx="11918739" cy="67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2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6A6C3A-DDEC-383C-BFD3-BC0B1CBA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" y="124603"/>
            <a:ext cx="12136341" cy="67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2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39F590-32CD-9401-89F2-44AD04EC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" y="3795"/>
            <a:ext cx="12120438" cy="68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19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9024</TotalTime>
  <Words>21</Words>
  <Application>Microsoft Office PowerPoint</Application>
  <PresentationFormat>Panorámica</PresentationFormat>
  <Paragraphs>4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Clark, Connie</dc:creator>
  <cp:lastModifiedBy>Clark, Connie</cp:lastModifiedBy>
  <cp:revision>2</cp:revision>
  <dcterms:created xsi:type="dcterms:W3CDTF">2024-05-14T22:21:01Z</dcterms:created>
  <dcterms:modified xsi:type="dcterms:W3CDTF">2024-05-21T23:35:37Z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52e709-27cd-4bee-a620-278331e736b2_Enabled">
    <vt:lpwstr>true</vt:lpwstr>
  </property>
  <property fmtid="{D5CDD505-2E9C-101B-9397-08002B2CF9AE}" pid="3" name="MSIP_Label_3f52e709-27cd-4bee-a620-278331e736b2_SetDate">
    <vt:lpwstr>2024-05-14T23:52:17Z</vt:lpwstr>
  </property>
  <property fmtid="{D5CDD505-2E9C-101B-9397-08002B2CF9AE}" pid="4" name="MSIP_Label_3f52e709-27cd-4bee-a620-278331e736b2_Method">
    <vt:lpwstr>Privileged</vt:lpwstr>
  </property>
  <property fmtid="{D5CDD505-2E9C-101B-9397-08002B2CF9AE}" pid="5" name="MSIP_Label_3f52e709-27cd-4bee-a620-278331e736b2_Name">
    <vt:lpwstr>3f52e709-27cd-4bee-a620-278331e736b2</vt:lpwstr>
  </property>
  <property fmtid="{D5CDD505-2E9C-101B-9397-08002B2CF9AE}" pid="6" name="MSIP_Label_3f52e709-27cd-4bee-a620-278331e736b2_SiteId">
    <vt:lpwstr>fee2180b-69b6-4afe-9f14-ccd70bd4c737</vt:lpwstr>
  </property>
  <property fmtid="{D5CDD505-2E9C-101B-9397-08002B2CF9AE}" pid="7" name="MSIP_Label_3f52e709-27cd-4bee-a620-278331e736b2_ActionId">
    <vt:lpwstr>96d082fc-a7c9-4f4b-a65f-4a81da470ccf</vt:lpwstr>
  </property>
  <property fmtid="{D5CDD505-2E9C-101B-9397-08002B2CF9AE}" pid="8" name="MSIP_Label_3f52e709-27cd-4bee-a620-278331e736b2_ContentBits">
    <vt:lpwstr>0</vt:lpwstr>
  </property>
</Properties>
</file>